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04" autoAdjust="0"/>
  </p:normalViewPr>
  <p:slideViewPr>
    <p:cSldViewPr>
      <p:cViewPr varScale="1">
        <p:scale>
          <a:sx n="58" d="100"/>
          <a:sy n="58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3436-730F-4DD1-87AB-D67C60C96CA2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2A8BE-D710-4CEA-8AF2-5E6457F06A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DAA04-B75A-4DA6-9A22-37C72F098B8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3DD-AD98-4D15-88ED-6BB90FA119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E73DD-AD98-4D15-88ED-6BB90FA119F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Unsuccessful-solve mystery of hatching eggs by sitting on them himself</a:t>
            </a:r>
            <a:r>
              <a:rPr lang="en-US" baseline="0" dirty="0" smtClean="0"/>
              <a:t> in bro-in-law barn</a:t>
            </a:r>
          </a:p>
          <a:p>
            <a:r>
              <a:rPr lang="en-US" baseline="0" dirty="0" smtClean="0"/>
              <a:t>Fell in barge canal ran alongside home</a:t>
            </a:r>
          </a:p>
          <a:p>
            <a:r>
              <a:rPr lang="en-US" baseline="0" dirty="0" smtClean="0"/>
              <a:t>Accidentally set fire to father’s barn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E73DD-AD98-4D15-88ED-6BB90FA119F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 of wagon (before he was born)</a:t>
            </a:r>
          </a:p>
          <a:p>
            <a:r>
              <a:rPr lang="en-US" dirty="0" smtClean="0"/>
              <a:t>Mother took on</a:t>
            </a:r>
            <a:r>
              <a:rPr lang="en-US" baseline="0" dirty="0" smtClean="0"/>
              <a:t> educating him</a:t>
            </a:r>
          </a:p>
          <a:p>
            <a:r>
              <a:rPr lang="en-US" baseline="0" dirty="0" smtClean="0"/>
              <a:t>Edison scholar- outstanding high school grads selected thru </a:t>
            </a:r>
            <a:r>
              <a:rPr lang="en-US" baseline="0" dirty="0" err="1" smtClean="0"/>
              <a:t>ntl</a:t>
            </a:r>
            <a:r>
              <a:rPr lang="en-US" baseline="0" dirty="0" smtClean="0"/>
              <a:t> contest each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E73DD-AD98-4D15-88ED-6BB90FA119F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Candy butcher- hard blocks of candy had to be cut into pieces for sale</a:t>
            </a:r>
          </a:p>
          <a:p>
            <a:r>
              <a:rPr lang="en-US" dirty="0" smtClean="0"/>
              <a:t>Weekly herald-</a:t>
            </a:r>
            <a:r>
              <a:rPr lang="en-US" baseline="0" dirty="0" smtClean="0"/>
              <a:t> 1</a:t>
            </a:r>
            <a:r>
              <a:rPr lang="en-US" baseline="30000" dirty="0" smtClean="0"/>
              <a:t>st</a:t>
            </a:r>
            <a:r>
              <a:rPr lang="en-US" baseline="0" dirty="0" smtClean="0"/>
              <a:t> paper edited, published printed aboard moving train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E73DD-AD98-4D15-88ED-6BB90FA119F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Really was napping to make up for sleep lost in pursuing</a:t>
            </a:r>
            <a:r>
              <a:rPr lang="en-US" baseline="0" dirty="0" smtClean="0"/>
              <a:t> his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E73DD-AD98-4D15-88ED-6BB90FA119F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 lamp too bright</a:t>
            </a:r>
            <a:r>
              <a:rPr lang="en-US" baseline="0" dirty="0" smtClean="0"/>
              <a:t> to be used inside small spaces</a:t>
            </a:r>
            <a:endParaRPr lang="en-US" dirty="0" smtClean="0"/>
          </a:p>
          <a:p>
            <a:r>
              <a:rPr lang="en-US" dirty="0" smtClean="0"/>
              <a:t>Joule-</a:t>
            </a:r>
            <a:r>
              <a:rPr lang="en-US" baseline="0" dirty="0" smtClean="0"/>
              <a:t> research led to theory of conservation of energy, SI derived unit for energy name after him</a:t>
            </a:r>
            <a:endParaRPr lang="en-US" dirty="0" smtClean="0"/>
          </a:p>
          <a:p>
            <a:r>
              <a:rPr lang="en-US" dirty="0" smtClean="0"/>
              <a:t>Davy – most remembered</a:t>
            </a:r>
            <a:r>
              <a:rPr lang="en-US" baseline="0" dirty="0" smtClean="0"/>
              <a:t> for discovery of some alkali and alkaline </a:t>
            </a:r>
            <a:r>
              <a:rPr lang="en-US" baseline="0" dirty="0" err="1" smtClean="0"/>
              <a:t>earch</a:t>
            </a:r>
            <a:r>
              <a:rPr lang="en-US" baseline="0" dirty="0" smtClean="0"/>
              <a:t> metals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E73DD-AD98-4D15-88ED-6BB90FA119F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resistance- tried platinum (expensive,</a:t>
            </a:r>
            <a:r>
              <a:rPr lang="en-US" baseline="0" dirty="0" smtClean="0"/>
              <a:t> low </a:t>
            </a:r>
            <a:r>
              <a:rPr lang="en-US" baseline="0" dirty="0" err="1" smtClean="0"/>
              <a:t>resis</a:t>
            </a:r>
            <a:r>
              <a:rPr lang="en-US" baseline="0" dirty="0" smtClean="0"/>
              <a:t>, weakened from heating and oxygen)</a:t>
            </a:r>
          </a:p>
          <a:p>
            <a:r>
              <a:rPr lang="en-US" baseline="0" dirty="0" smtClean="0"/>
              <a:t>Jap </a:t>
            </a:r>
            <a:r>
              <a:rPr lang="en-US" baseline="0" dirty="0" err="1" smtClean="0"/>
              <a:t>bamb</a:t>
            </a:r>
            <a:r>
              <a:rPr lang="en-US" baseline="0" dirty="0" smtClean="0"/>
              <a:t>- 1200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E73DD-AD98-4D15-88ED-6BB90FA119F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load resistance</a:t>
            </a:r>
            <a:r>
              <a:rPr lang="en-US" baseline="0" dirty="0" smtClean="0"/>
              <a:t> in a circuit controls the current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E73DD-AD98-4D15-88ED-6BB90FA119F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J.P Morgan/other</a:t>
            </a:r>
            <a:r>
              <a:rPr lang="en-US" baseline="0" dirty="0" smtClean="0"/>
              <a:t> investors brought in </a:t>
            </a:r>
            <a:r>
              <a:rPr lang="en-US" baseline="0" dirty="0" err="1" smtClean="0"/>
              <a:t>b.c</a:t>
            </a:r>
            <a:r>
              <a:rPr lang="en-US" baseline="0" dirty="0" smtClean="0"/>
              <a:t> amt of capital needed to keep growing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E73DD-AD98-4D15-88ED-6BB90FA119F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D74911-8102-4F38-96E0-25C6026E7C7E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A4B88A-565B-4207-A3AB-69EC6AA2B3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Thomas Edison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Shannon Matuszny</a:t>
            </a:r>
          </a:p>
          <a:p>
            <a:r>
              <a:rPr lang="en-US" dirty="0" smtClean="0"/>
              <a:t>EECT 111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Created the Universal Stock Printer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Received $40,000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Opened a factory and manufactured stock tickers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 age 23 was established and successful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and Stock Telegraph Co.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Incandescent Lamp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creation of a commercially viable incandescent electric lamp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Gas lights were prevalent before 1879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Many inventors worked to create incandescent light stemming from electric arc lamp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James Prescott Joule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Sir Humphrey Davy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Contributing factors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Durable incandescent material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 better vacuum within the bulb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Filament material of high resistance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Platinum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Carbonized Japanese bamboo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Tungsten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Edison’s Success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Parallel circuit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Durable light bulb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Improved dynamo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Underground conductor network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Devices for maintaining constant voltage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Safety fuses and insulating 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Light sockets with on-off switches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System Elements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Following Inventions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Inventions following the success of the incandescent electric lamp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First application in the field of electronics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Phenomenon where an independent wire or plate, when placed between the legs of the filament in an electric bulb, serves as a valve to control the flow of current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“Edison Effect”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picture camera</a:t>
            </a:r>
          </a:p>
          <a:p>
            <a:pPr lvl="1"/>
            <a:r>
              <a:rPr lang="en-US" dirty="0" smtClean="0"/>
              <a:t>Invented and patented in 1888</a:t>
            </a:r>
          </a:p>
          <a:p>
            <a:r>
              <a:rPr lang="en-US" dirty="0" smtClean="0"/>
              <a:t>Steel alkaline storage battery</a:t>
            </a:r>
          </a:p>
          <a:p>
            <a:pPr lvl="1"/>
            <a:r>
              <a:rPr lang="en-US" dirty="0" smtClean="0"/>
              <a:t>Improved Edison battery in 1910</a:t>
            </a:r>
          </a:p>
          <a:p>
            <a:pPr lvl="1"/>
            <a:r>
              <a:rPr lang="en-US" dirty="0" smtClean="0"/>
              <a:t>Boost to electric car manufacturers</a:t>
            </a:r>
          </a:p>
          <a:p>
            <a:pPr lvl="1"/>
            <a:r>
              <a:rPr lang="en-US" dirty="0" smtClean="0"/>
              <a:t>Short-lived</a:t>
            </a:r>
          </a:p>
          <a:p>
            <a:r>
              <a:rPr lang="en-US" dirty="0" smtClean="0"/>
              <a:t>Rubber</a:t>
            </a:r>
          </a:p>
          <a:p>
            <a:pPr lvl="1"/>
            <a:r>
              <a:rPr lang="en-US" dirty="0" smtClean="0"/>
              <a:t>U.S. dependent on foreign sources during WWI</a:t>
            </a:r>
          </a:p>
          <a:p>
            <a:pPr lvl="1"/>
            <a:r>
              <a:rPr lang="en-US" dirty="0" smtClean="0"/>
              <a:t>Made from goldenrod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Inventions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Companies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Following Edison’s success multiple electric companies were formed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Edison General Electric was formed in 1889 from various smaller companies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Edison never controlled company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General Electric was formed after Edison General Electric and leading competitor Thompson-Houston merged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Electric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Thomas Edison and his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Formed by Thomas Edison and George Westinghouse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“Joint arrangement between GE and the Westinghouse Co. to defend the patents of the two companies in litigation” (Venable)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Over 600 lawsuits for patent infringement filed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Patent Control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Thomas Alva Edison’s impact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Affected life as we know it today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Huge discoveries and improvements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Incandescent light bulb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Phonograph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Motion camera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Still remembered today through the existence of General Electric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Light </a:t>
            </a:r>
            <a:r>
              <a:rPr lang="en-US" dirty="0" smtClean="0"/>
              <a:t>bulb history - invention of the light bulb. (2007). </a:t>
            </a:r>
            <a:r>
              <a:rPr lang="en-US" i="1" dirty="0" smtClean="0"/>
              <a:t>The Great Idea Finder</a:t>
            </a:r>
            <a:r>
              <a:rPr lang="en-US" dirty="0" smtClean="0"/>
              <a:t>. Retrieved May 2, 2012, from http://www.ideafinder.com/history/inventions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The inventions of Thomas Edison. (</a:t>
            </a:r>
            <a:r>
              <a:rPr lang="en-US" dirty="0" err="1" smtClean="0"/>
              <a:t>n.d</a:t>
            </a:r>
            <a:r>
              <a:rPr lang="en-US" dirty="0" smtClean="0"/>
              <a:t>.). </a:t>
            </a:r>
            <a:r>
              <a:rPr lang="en-US" i="1" dirty="0" smtClean="0"/>
              <a:t>Inventors</a:t>
            </a:r>
            <a:r>
              <a:rPr lang="en-US" dirty="0" smtClean="0"/>
              <a:t>. Retrieved May 2, 2012, from http://</a:t>
            </a:r>
            <a:r>
              <a:rPr lang="en-US" dirty="0" smtClean="0"/>
              <a:t>inventors.about.com/library/inventors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Venable, J. D. (</a:t>
            </a:r>
            <a:r>
              <a:rPr lang="en-US" dirty="0" err="1" smtClean="0"/>
              <a:t>n.d</a:t>
            </a:r>
            <a:r>
              <a:rPr lang="en-US" dirty="0" smtClean="0"/>
              <a:t>.). A brief biography of Thomas Alva Edison | Thomas Edison </a:t>
            </a:r>
            <a:r>
              <a:rPr lang="en-US" dirty="0" err="1" smtClean="0"/>
              <a:t>Muckers</a:t>
            </a:r>
            <a:r>
              <a:rPr lang="en-US" dirty="0" smtClean="0"/>
              <a:t>. </a:t>
            </a:r>
            <a:r>
              <a:rPr lang="en-US" i="1" dirty="0" smtClean="0"/>
              <a:t>Thomas Edison </a:t>
            </a:r>
            <a:r>
              <a:rPr lang="en-US" i="1" dirty="0" err="1" smtClean="0"/>
              <a:t>Muckers</a:t>
            </a:r>
            <a:r>
              <a:rPr lang="en-US" dirty="0" smtClean="0"/>
              <a:t>. Retrieved May 2, 2012, from http://www.edisonmuckers.org/thomas-edison-biography</a:t>
            </a:r>
            <a:r>
              <a:rPr lang="en-US" dirty="0" smtClean="0"/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Born February 11, 1847 in Milan, Ohio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Inquisitive and wanted to learn on his own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Mystery of hatching eggs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Escape from drowning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Public spanking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Milan, Ohio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Moved to Port Huron by railroad train when seven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Removed from formal schooling at age 12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Realized worth of education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Sponsored Edison scholarships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Huron, Michigan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At age 11 had a chemical laboratory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Read many books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Gibbon’s “Decline and Fall of the Roman Empire”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“Dictionary of Sciences”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 age 12 had a job as newsboy and candy “butcher”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“The Weekly Herald”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Tale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Caused by trainman who boxed his ears when Edison’s traveling laboratory caught fire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Truth (Edison’s Truth)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Caused by trainman who picked him up by the ears to get him on a train pulling out of the station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Edison’s Deafness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Edison’s Beginnings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Edison got introduced into the world of electricity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Before age 17 Edison risked his life to save a station agent’s young boy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return, Edison was taught telegraphy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First insight to electricity and the beginning of his studies and experiments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Rescue &amp; Reward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At age 17 became a regular telegrapher on the Grand Trunk Line in Ontario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Creative invention got him fired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Device to automatically “report in” in Morse code every </a:t>
            </a:r>
            <a:r>
              <a:rPr lang="en-US" dirty="0" smtClean="0"/>
              <a:t>hour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</a:t>
            </a:r>
            <a:r>
              <a:rPr lang="en-US" dirty="0" smtClean="0"/>
              <a:t>ound a job with Western Union in Boston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Ended up in New York poor and in debt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Telegrapher Jobs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2536</TotalTime>
  <Words>847</Words>
  <Application>Microsoft Office PowerPoint</Application>
  <PresentationFormat>On-screen Show (4:3)</PresentationFormat>
  <Paragraphs>131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Thomas Edison </vt:lpstr>
      <vt:lpstr>Early life</vt:lpstr>
      <vt:lpstr>Milan, Ohio</vt:lpstr>
      <vt:lpstr>Port Huron, Michigan</vt:lpstr>
      <vt:lpstr>First Laboratory</vt:lpstr>
      <vt:lpstr>Edison’s Deafness</vt:lpstr>
      <vt:lpstr>Edison’s Beginnings</vt:lpstr>
      <vt:lpstr>Train Rescue &amp; Reward</vt:lpstr>
      <vt:lpstr>Telegrapher Jobs</vt:lpstr>
      <vt:lpstr>Gold and Stock Telegraph Co.</vt:lpstr>
      <vt:lpstr>Incandescent Lamp</vt:lpstr>
      <vt:lpstr>Light History</vt:lpstr>
      <vt:lpstr>Edison’s Success</vt:lpstr>
      <vt:lpstr>Critical System Elements</vt:lpstr>
      <vt:lpstr>Following Inventions</vt:lpstr>
      <vt:lpstr>The “Edison Effect”</vt:lpstr>
      <vt:lpstr>Other Inventions</vt:lpstr>
      <vt:lpstr>Electric Companies</vt:lpstr>
      <vt:lpstr>General Electric</vt:lpstr>
      <vt:lpstr>Board of Patent Control</vt:lpstr>
      <vt:lpstr>Conclusion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Edison</dc:title>
  <dc:creator>Shannon</dc:creator>
  <cp:lastModifiedBy>Shannon</cp:lastModifiedBy>
  <cp:revision>11</cp:revision>
  <dcterms:created xsi:type="dcterms:W3CDTF">2012-05-02T20:16:42Z</dcterms:created>
  <dcterms:modified xsi:type="dcterms:W3CDTF">2012-05-04T14:32:51Z</dcterms:modified>
</cp:coreProperties>
</file>